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09" r:id="rId2"/>
    <p:sldId id="257" r:id="rId3"/>
    <p:sldId id="308" r:id="rId4"/>
    <p:sldId id="297" r:id="rId5"/>
    <p:sldId id="298" r:id="rId6"/>
    <p:sldId id="296" r:id="rId7"/>
    <p:sldId id="300" r:id="rId8"/>
    <p:sldId id="302" r:id="rId9"/>
    <p:sldId id="303" r:id="rId10"/>
    <p:sldId id="306" r:id="rId11"/>
    <p:sldId id="305" r:id="rId12"/>
    <p:sldId id="299" r:id="rId13"/>
    <p:sldId id="270" r:id="rId14"/>
    <p:sldId id="264" r:id="rId15"/>
    <p:sldId id="295" r:id="rId16"/>
    <p:sldId id="265" r:id="rId17"/>
    <p:sldId id="310" r:id="rId18"/>
    <p:sldId id="307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고딕 Light" panose="020B0600000101010101" charset="-127"/>
      <p:regular r:id="rId24"/>
    </p:embeddedFont>
    <p:embeddedFont>
      <p:font typeface="1훈정글북 R" panose="02020603020101020101" pitchFamily="18" charset="-127"/>
      <p:regular r:id="rId25"/>
    </p:embeddedFont>
    <p:embeddedFont>
      <p:font typeface="나눔고딕" panose="020B0600000101010101" charset="-127"/>
      <p:regular r:id="rId26"/>
      <p:bold r:id="rId27"/>
    </p:embeddedFont>
    <p:embeddedFont>
      <p:font typeface="a옛날목욕탕B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17A"/>
    <a:srgbClr val="2E5170"/>
    <a:srgbClr val="44546A"/>
    <a:srgbClr val="F2F2F2"/>
    <a:srgbClr val="D5D5D5"/>
    <a:srgbClr val="B0B0B0"/>
    <a:srgbClr val="868686"/>
    <a:srgbClr val="FFFFFF"/>
    <a:srgbClr val="D0A8A0"/>
    <a:srgbClr val="394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942" autoAdjust="0"/>
  </p:normalViewPr>
  <p:slideViewPr>
    <p:cSldViewPr snapToGrid="0" showGuides="1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1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17E3-31E6-4835-9870-8ACE28E20CD5}" type="datetimeFigureOut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D663-258D-44AE-BA79-446A264A4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94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A30D2-123F-4178-B498-A63E5E8B208D}" type="datetimeFigureOut">
              <a:rPr lang="ko-KR" altLang="en-US" smtClean="0"/>
              <a:t>2017-06-02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E3CA-F806-4B8B-99D5-29183570A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9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4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메인화면병사이ㅡㅈ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만들지안만들지</a:t>
            </a:r>
            <a:r>
              <a:rPr lang="ko-KR" altLang="en-US" dirty="0"/>
              <a:t> 아직 안정함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메인화면병사이ㅡㅈ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만들지안만들지</a:t>
            </a:r>
            <a:r>
              <a:rPr lang="ko-KR" altLang="en-US" dirty="0"/>
              <a:t> 아직 안정함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모터 </a:t>
            </a:r>
            <a:r>
              <a:rPr lang="ko-KR" altLang="en-US" dirty="0" err="1" smtClean="0"/>
              <a:t>쉴드에다</a:t>
            </a:r>
            <a:r>
              <a:rPr lang="ko-KR" altLang="en-US" dirty="0" smtClean="0"/>
              <a:t> 모터를 장착하여 모터의 회전을 이용해 액체의 양을 조절 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모터 </a:t>
            </a:r>
            <a:r>
              <a:rPr lang="ko-KR" altLang="en-US" dirty="0" err="1" smtClean="0"/>
              <a:t>쉴드에다</a:t>
            </a:r>
            <a:r>
              <a:rPr lang="ko-KR" altLang="en-US" dirty="0" smtClean="0"/>
              <a:t> 모터를 장착하여 모터의 회전을 이용해 액체의 양을 조절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모터쉴드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전압과 전력에 따른 저항에 상관없이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</a:t>
            </a:r>
            <a:r>
              <a:rPr lang="ko-KR" altLang="en-US" baseline="0" dirty="0" smtClean="0"/>
              <a:t> 핀들을 따로 뽑아 직관적인 편의를 제공하는 하드웨어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또한 모터의 다중 연결이 가능하여 사용에 굉장히 편리하다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사용되지 않은 핀은 마이크로 보드와 똑같이 사용할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핀이 겹치지 않는 또 다른 </a:t>
            </a:r>
            <a:r>
              <a:rPr lang="ko-KR" altLang="en-US" baseline="0" dirty="0" err="1" smtClean="0"/>
              <a:t>쉴드를</a:t>
            </a:r>
            <a:r>
              <a:rPr lang="ko-KR" altLang="en-US" baseline="0" dirty="0" smtClean="0"/>
              <a:t> 사용할 수 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3274795" y="2554174"/>
            <a:ext cx="5642410" cy="1421928"/>
          </a:xfrm>
          <a:prstGeom prst="rect">
            <a:avLst/>
          </a:prstGeom>
        </p:spPr>
        <p:txBody>
          <a:bodyPr anchor="ctr"/>
          <a:lstStyle>
            <a:lvl1pPr algn="ctr">
              <a:defRPr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PPT DESIGN</a:t>
            </a:r>
            <a:br>
              <a:rPr lang="en-US" altLang="ko-KR"/>
            </a:b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3785419" y="4216710"/>
            <a:ext cx="4621162" cy="646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</a:t>
            </a:r>
          </a:p>
          <a:p>
            <a:pPr lvl="0"/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267325" y="1982781"/>
            <a:ext cx="1695450" cy="3143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5353049" y="1970666"/>
            <a:ext cx="1524001" cy="3385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presentation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48176" y="204436"/>
            <a:ext cx="1149564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52513" y="404813"/>
            <a:ext cx="10086975" cy="5838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2483161" y="1351323"/>
            <a:ext cx="1651968" cy="33855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63862" y="1322747"/>
            <a:ext cx="10440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2484500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7182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8188523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4385841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485298" y="3725261"/>
            <a:ext cx="7221404" cy="86159"/>
            <a:chOff x="2559310" y="3725261"/>
            <a:chExt cx="7221404" cy="86159"/>
          </a:xfrm>
        </p:grpSpPr>
        <p:sp>
          <p:nvSpPr>
            <p:cNvPr id="11" name="모서리가 둥근 직사각형 10"/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8" hasCustomPrompt="1"/>
          </p:nvPr>
        </p:nvSpPr>
        <p:spPr>
          <a:xfrm>
            <a:off x="2485009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8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4390900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9" name="텍스트 개체 틀 6"/>
          <p:cNvSpPr>
            <a:spLocks noGrp="1"/>
          </p:cNvSpPr>
          <p:nvPr>
            <p:ph type="body" sz="quarter" idx="20" hasCustomPrompt="1"/>
          </p:nvPr>
        </p:nvSpPr>
        <p:spPr>
          <a:xfrm>
            <a:off x="6292242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6"/>
          <p:cNvSpPr>
            <a:spLocks noGrp="1"/>
          </p:cNvSpPr>
          <p:nvPr>
            <p:ph type="body" sz="quarter" idx="21" hasCustomPrompt="1"/>
          </p:nvPr>
        </p:nvSpPr>
        <p:spPr>
          <a:xfrm>
            <a:off x="8193583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2" hasCustomPrompt="1"/>
          </p:nvPr>
        </p:nvSpPr>
        <p:spPr>
          <a:xfrm>
            <a:off x="248316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3" name="텍스트 개체 틀 9"/>
          <p:cNvSpPr>
            <a:spLocks noGrp="1"/>
          </p:cNvSpPr>
          <p:nvPr>
            <p:ph type="body" sz="quarter" idx="23" hasCustomPrompt="1"/>
          </p:nvPr>
        </p:nvSpPr>
        <p:spPr>
          <a:xfrm>
            <a:off x="438584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4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628852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5" name="텍스트 개체 틀 9"/>
          <p:cNvSpPr>
            <a:spLocks noGrp="1"/>
          </p:cNvSpPr>
          <p:nvPr>
            <p:ph type="body" sz="quarter" idx="25" hasCustomPrompt="1"/>
          </p:nvPr>
        </p:nvSpPr>
        <p:spPr>
          <a:xfrm>
            <a:off x="8191200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08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7510" y="472617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PPT DESIGN </a:t>
            </a: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74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4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9292191" y="6521928"/>
            <a:ext cx="2666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Copyright </a:t>
            </a:r>
            <a:r>
              <a:rPr lang="ko-KR" altLang="en-US" sz="1100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리까망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ⓒ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All Right reserved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51358" y="6652733"/>
            <a:ext cx="8940833" cy="44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28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ko-KR" altLang="en-US" sz="6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🍻</a:t>
            </a:r>
            <a:r>
              <a:rPr lang="ko-KR" altLang="en-US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술이 술술🍻</a:t>
            </a:r>
            <a:endParaRPr lang="ko-KR" altLang="en-US" sz="6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485381" y="4490730"/>
            <a:ext cx="4621162" cy="2029711"/>
          </a:xfrm>
        </p:spPr>
        <p:txBody>
          <a:bodyPr/>
          <a:lstStyle/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20101572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이충현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20134563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서상원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★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 20132621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최은정</a:t>
            </a:r>
            <a:endParaRPr lang="en-US" altLang="ko-KR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20145519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서보경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20142127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최현경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029834" y="1932566"/>
            <a:ext cx="2132332" cy="429634"/>
          </a:xfrm>
        </p:spPr>
        <p:txBody>
          <a:bodyPr/>
          <a:lstStyle/>
          <a:p>
            <a:r>
              <a:rPr lang="ko-KR" altLang="en-US" sz="1350" dirty="0" err="1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컨텐츠기반무선이동통신</a:t>
            </a:r>
            <a:endParaRPr lang="en-US" altLang="ko-KR" sz="1350" dirty="0" smtClean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6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3679" b="6519"/>
          <a:stretch/>
        </p:blipFill>
        <p:spPr>
          <a:xfrm>
            <a:off x="4543334" y="1718446"/>
            <a:ext cx="262702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4167" b="6666"/>
          <a:stretch/>
        </p:blipFill>
        <p:spPr>
          <a:xfrm>
            <a:off x="677904" y="1710717"/>
            <a:ext cx="2636749" cy="4179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4184" b="6666"/>
          <a:stretch/>
        </p:blipFill>
        <p:spPr>
          <a:xfrm>
            <a:off x="4544424" y="1728567"/>
            <a:ext cx="263674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7" y="1642949"/>
            <a:ext cx="2634460" cy="425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4523815" y="1706975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675668" y="1722486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7" y="1628238"/>
            <a:ext cx="2619220" cy="426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098" name="Picture 2" descr="아두이노 우노 r3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04" y="2693894"/>
            <a:ext cx="2815348" cy="194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127" y="4841862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Arduino</a:t>
            </a:r>
            <a:r>
              <a:rPr lang="en-US" altLang="ko-KR" sz="2800" b="1" dirty="0" smtClean="0"/>
              <a:t> </a:t>
            </a:r>
            <a:r>
              <a:rPr lang="en-US" altLang="ko-KR" sz="2800" b="1" dirty="0"/>
              <a:t>UNO</a:t>
            </a:r>
            <a:endParaRPr lang="ko-KR" altLang="en-US" sz="2800" b="1" dirty="0"/>
          </a:p>
        </p:txBody>
      </p:sp>
      <p:sp>
        <p:nvSpPr>
          <p:cNvPr id="2" name="오른쪽 화살표 1"/>
          <p:cNvSpPr/>
          <p:nvPr/>
        </p:nvSpPr>
        <p:spPr>
          <a:xfrm>
            <a:off x="6747309" y="3265152"/>
            <a:ext cx="808522" cy="851330"/>
          </a:xfrm>
          <a:prstGeom prst="rightArrow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3" y="2512163"/>
            <a:ext cx="2728091" cy="27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블루투스 아이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66" y="3198443"/>
            <a:ext cx="1688672" cy="149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37916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06313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03668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AutoShape 6" descr="DC 모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DC 모터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0" descr="DC 모터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2" descr="DC 모터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4" descr="DC 모터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6" descr="DC 모터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924384" y="1666548"/>
            <a:ext cx="2522633" cy="2459423"/>
            <a:chOff x="2936070" y="1782650"/>
            <a:chExt cx="4240196" cy="4017128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14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190638" y="3886220"/>
            <a:ext cx="7365607" cy="2181323"/>
            <a:chOff x="930275" y="2673639"/>
            <a:chExt cx="7365607" cy="2181323"/>
          </a:xfrm>
        </p:grpSpPr>
        <p:pic>
          <p:nvPicPr>
            <p:cNvPr id="24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1" t="66296" r="2653" b="1906"/>
            <a:stretch/>
          </p:blipFill>
          <p:spPr bwMode="auto">
            <a:xfrm>
              <a:off x="6477425" y="267363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/>
            <p:cNvCxnSpPr/>
            <p:nvPr/>
          </p:nvCxnSpPr>
          <p:spPr>
            <a:xfrm>
              <a:off x="2844958" y="3830340"/>
              <a:ext cx="683393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" t="2289" r="75681" b="65913"/>
            <a:stretch/>
          </p:blipFill>
          <p:spPr bwMode="auto">
            <a:xfrm>
              <a:off x="930275" y="280571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0" t="34249" r="1864" b="33953"/>
            <a:stretch/>
          </p:blipFill>
          <p:spPr bwMode="auto">
            <a:xfrm>
              <a:off x="3657994" y="280571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직선 화살표 연결선 56"/>
            <p:cNvCxnSpPr/>
            <p:nvPr/>
          </p:nvCxnSpPr>
          <p:spPr>
            <a:xfrm>
              <a:off x="5720238" y="3830340"/>
              <a:ext cx="683393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788714" y="1666548"/>
            <a:ext cx="2522633" cy="2459423"/>
            <a:chOff x="2936070" y="1782650"/>
            <a:chExt cx="4240196" cy="4017128"/>
          </a:xfrm>
        </p:grpSpPr>
        <p:cxnSp>
          <p:nvCxnSpPr>
            <p:cNvPr id="62" name="직선 화살표 연결선 61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680487" y="1666548"/>
            <a:ext cx="2522633" cy="2459423"/>
            <a:chOff x="2936070" y="1782650"/>
            <a:chExt cx="4240196" cy="4017128"/>
          </a:xfrm>
        </p:grpSpPr>
        <p:cxnSp>
          <p:nvCxnSpPr>
            <p:cNvPr id="70" name="직선 화살표 연결선 69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098" name="Picture 2" descr="아두이노 우노 r3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0" y="2384651"/>
            <a:ext cx="42862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덧셈 기호 9"/>
          <p:cNvSpPr/>
          <p:nvPr/>
        </p:nvSpPr>
        <p:spPr>
          <a:xfrm>
            <a:off x="5590124" y="3198919"/>
            <a:ext cx="1124256" cy="1124256"/>
          </a:xfrm>
          <a:prstGeom prst="mathPlus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69831" y="562639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Quard</a:t>
            </a:r>
            <a:r>
              <a:rPr lang="en-US" altLang="ko-KR" dirty="0"/>
              <a:t> DC Motor </a:t>
            </a:r>
            <a:r>
              <a:rPr lang="en-US" altLang="ko-KR" dirty="0" err="1"/>
              <a:t>Shiled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40754" y="563226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UNO</a:t>
            </a:r>
            <a:endParaRPr lang="ko-KR" altLang="en-US" dirty="0"/>
          </a:p>
        </p:txBody>
      </p:sp>
      <p:pic>
        <p:nvPicPr>
          <p:cNvPr id="11" name="Picture 6" descr="http://mechasolution.com/shop/data/editor/147503965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t="7367" r="5793" b="7367"/>
          <a:stretch/>
        </p:blipFill>
        <p:spPr bwMode="auto">
          <a:xfrm rot="10800000" flipH="1" flipV="1">
            <a:off x="7345631" y="2384651"/>
            <a:ext cx="3901052" cy="28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4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08" name="Picture 12" descr="http://mechasolution.com/shop/data/editor/1475025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88" y="2151455"/>
            <a:ext cx="76200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57" y="2282289"/>
            <a:ext cx="12382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57" y="4416922"/>
            <a:ext cx="12382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자유형 3"/>
          <p:cNvSpPr/>
          <p:nvPr/>
        </p:nvSpPr>
        <p:spPr>
          <a:xfrm>
            <a:off x="1911944" y="1909542"/>
            <a:ext cx="1947553" cy="1725870"/>
          </a:xfrm>
          <a:custGeom>
            <a:avLst/>
            <a:gdLst>
              <a:gd name="connsiteX0" fmla="*/ 0 w 1947553"/>
              <a:gd name="connsiteY0" fmla="*/ 584276 h 1725870"/>
              <a:gd name="connsiteX1" fmla="*/ 225631 w 1947553"/>
              <a:gd name="connsiteY1" fmla="*/ 85513 h 1725870"/>
              <a:gd name="connsiteX2" fmla="*/ 641268 w 1947553"/>
              <a:gd name="connsiteY2" fmla="*/ 49887 h 1725870"/>
              <a:gd name="connsiteX3" fmla="*/ 855024 w 1947553"/>
              <a:gd name="connsiteY3" fmla="*/ 596152 h 1725870"/>
              <a:gd name="connsiteX4" fmla="*/ 1056904 w 1947553"/>
              <a:gd name="connsiteY4" fmla="*/ 1332422 h 1725870"/>
              <a:gd name="connsiteX5" fmla="*/ 1377538 w 1947553"/>
              <a:gd name="connsiteY5" fmla="*/ 1605554 h 1725870"/>
              <a:gd name="connsiteX6" fmla="*/ 1781299 w 1947553"/>
              <a:gd name="connsiteY6" fmla="*/ 1712432 h 1725870"/>
              <a:gd name="connsiteX7" fmla="*/ 1947553 w 1947553"/>
              <a:gd name="connsiteY7" fmla="*/ 1724307 h 17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7553" h="1725870">
                <a:moveTo>
                  <a:pt x="0" y="584276"/>
                </a:moveTo>
                <a:cubicBezTo>
                  <a:pt x="59376" y="379427"/>
                  <a:pt x="118753" y="174578"/>
                  <a:pt x="225631" y="85513"/>
                </a:cubicBezTo>
                <a:cubicBezTo>
                  <a:pt x="332509" y="-3552"/>
                  <a:pt x="536369" y="-35220"/>
                  <a:pt x="641268" y="49887"/>
                </a:cubicBezTo>
                <a:cubicBezTo>
                  <a:pt x="746167" y="134994"/>
                  <a:pt x="785751" y="382396"/>
                  <a:pt x="855024" y="596152"/>
                </a:cubicBezTo>
                <a:cubicBezTo>
                  <a:pt x="924297" y="809908"/>
                  <a:pt x="969818" y="1164189"/>
                  <a:pt x="1056904" y="1332422"/>
                </a:cubicBezTo>
                <a:cubicBezTo>
                  <a:pt x="1143990" y="1500655"/>
                  <a:pt x="1256806" y="1542219"/>
                  <a:pt x="1377538" y="1605554"/>
                </a:cubicBezTo>
                <a:cubicBezTo>
                  <a:pt x="1498271" y="1668889"/>
                  <a:pt x="1686297" y="1692640"/>
                  <a:pt x="1781299" y="1712432"/>
                </a:cubicBezTo>
                <a:cubicBezTo>
                  <a:pt x="1876302" y="1732224"/>
                  <a:pt x="1880260" y="1724307"/>
                  <a:pt x="1947553" y="1724307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911944" y="3633088"/>
            <a:ext cx="2017195" cy="1366424"/>
          </a:xfrm>
          <a:custGeom>
            <a:avLst/>
            <a:gdLst>
              <a:gd name="connsiteX0" fmla="*/ 0 w 2017195"/>
              <a:gd name="connsiteY0" fmla="*/ 1366424 h 1366424"/>
              <a:gd name="connsiteX1" fmla="*/ 130629 w 2017195"/>
              <a:gd name="connsiteY1" fmla="*/ 618278 h 1366424"/>
              <a:gd name="connsiteX2" fmla="*/ 498764 w 2017195"/>
              <a:gd name="connsiteY2" fmla="*/ 380772 h 1366424"/>
              <a:gd name="connsiteX3" fmla="*/ 1484416 w 2017195"/>
              <a:gd name="connsiteY3" fmla="*/ 309520 h 1366424"/>
              <a:gd name="connsiteX4" fmla="*/ 1947553 w 2017195"/>
              <a:gd name="connsiteY4" fmla="*/ 48263 h 1366424"/>
              <a:gd name="connsiteX5" fmla="*/ 2006930 w 2017195"/>
              <a:gd name="connsiteY5" fmla="*/ 761 h 136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195" h="1366424">
                <a:moveTo>
                  <a:pt x="0" y="1366424"/>
                </a:moveTo>
                <a:cubicBezTo>
                  <a:pt x="23751" y="1074488"/>
                  <a:pt x="47502" y="782553"/>
                  <a:pt x="130629" y="618278"/>
                </a:cubicBezTo>
                <a:cubicBezTo>
                  <a:pt x="213756" y="454003"/>
                  <a:pt x="273133" y="432232"/>
                  <a:pt x="498764" y="380772"/>
                </a:cubicBezTo>
                <a:cubicBezTo>
                  <a:pt x="724395" y="329312"/>
                  <a:pt x="1242951" y="364938"/>
                  <a:pt x="1484416" y="309520"/>
                </a:cubicBezTo>
                <a:cubicBezTo>
                  <a:pt x="1725881" y="254102"/>
                  <a:pt x="1860467" y="99723"/>
                  <a:pt x="1947553" y="48263"/>
                </a:cubicBezTo>
                <a:cubicBezTo>
                  <a:pt x="2034639" y="-3197"/>
                  <a:pt x="2020784" y="-1218"/>
                  <a:pt x="2006930" y="76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25032" y="2018805"/>
            <a:ext cx="196313" cy="4868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689407" y="3856430"/>
            <a:ext cx="43381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 rot="20102885">
            <a:off x="1724206" y="5114840"/>
            <a:ext cx="215231" cy="23435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눈물 방울 36"/>
          <p:cNvSpPr/>
          <p:nvPr/>
        </p:nvSpPr>
        <p:spPr>
          <a:xfrm rot="16550097">
            <a:off x="1977461" y="5084499"/>
            <a:ext cx="107616" cy="117176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553168" y="2622550"/>
            <a:ext cx="1032521" cy="895349"/>
            <a:chOff x="1553168" y="2622550"/>
            <a:chExt cx="1032521" cy="89534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84819" y="2772477"/>
              <a:ext cx="747231" cy="5990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11612818">
              <a:off x="1553168" y="2824766"/>
              <a:ext cx="406591" cy="55480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9984627">
              <a:off x="2145282" y="2809510"/>
              <a:ext cx="440407" cy="60479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684819" y="3286124"/>
              <a:ext cx="747231" cy="2317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천공 테이프 26"/>
            <p:cNvSpPr/>
            <p:nvPr/>
          </p:nvSpPr>
          <p:spPr>
            <a:xfrm rot="21231481">
              <a:off x="1622286" y="2696386"/>
              <a:ext cx="482258" cy="320139"/>
            </a:xfrm>
            <a:prstGeom prst="flowChartPunchedTap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순서도: 천공 테이프 44"/>
            <p:cNvSpPr/>
            <p:nvPr/>
          </p:nvSpPr>
          <p:spPr>
            <a:xfrm rot="11502346">
              <a:off x="2009460" y="2696095"/>
              <a:ext cx="482258" cy="320139"/>
            </a:xfrm>
            <a:prstGeom prst="flowChartPunchedTap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연결자 28"/>
            <p:cNvSpPr/>
            <p:nvPr/>
          </p:nvSpPr>
          <p:spPr>
            <a:xfrm>
              <a:off x="2019083" y="2622550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400" t="16507" r="3846"/>
          <a:stretch/>
        </p:blipFill>
        <p:spPr>
          <a:xfrm>
            <a:off x="6865166" y="2438400"/>
            <a:ext cx="4848226" cy="3005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3" y="2438401"/>
            <a:ext cx="5341468" cy="30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04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pic>
        <p:nvPicPr>
          <p:cNvPr id="8194" name="Picture 2" descr="카카오톡 술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40" y="2145665"/>
            <a:ext cx="2995295" cy="2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05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dirty="0" smtClean="0"/>
              <a:t>Team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61866" y="2133557"/>
            <a:ext cx="9741052" cy="3498003"/>
            <a:chOff x="2677520" y="2778923"/>
            <a:chExt cx="6994038" cy="2511553"/>
          </a:xfrm>
        </p:grpSpPr>
        <p:sp>
          <p:nvSpPr>
            <p:cNvPr id="8" name="자유형 7"/>
            <p:cNvSpPr/>
            <p:nvPr/>
          </p:nvSpPr>
          <p:spPr>
            <a:xfrm>
              <a:off x="2677520" y="2778923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4362220" y="279262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6012851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606" y="4521958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최현경</a:t>
              </a:r>
              <a:r>
                <a:rPr lang="en-US" altLang="ko-KR" sz="1600" dirty="0" smtClean="0">
                  <a:latin typeface="+mn-ea"/>
                  <a:ea typeface="+mn-ea"/>
                </a:rPr>
                <a:t>,</a:t>
              </a:r>
              <a:r>
                <a:rPr lang="ko-KR" altLang="en-US" sz="1600" dirty="0" smtClean="0">
                  <a:latin typeface="+mn-ea"/>
                  <a:ea typeface="+mn-ea"/>
                </a:rPr>
                <a:t>서상원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80368" y="4521958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서상원</a:t>
              </a:r>
              <a:r>
                <a:rPr lang="en-US" altLang="ko-KR" sz="1600" dirty="0" smtClean="0">
                  <a:latin typeface="+mn-ea"/>
                  <a:ea typeface="+mn-ea"/>
                </a:rPr>
                <a:t>,</a:t>
              </a:r>
              <a:r>
                <a:rPr lang="ko-KR" altLang="en-US" sz="1600" dirty="0" smtClean="0">
                  <a:latin typeface="+mn-ea"/>
                  <a:ea typeface="+mn-ea"/>
                </a:rPr>
                <a:t>이충현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5530" y="4528878"/>
              <a:ext cx="1417586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최은정</a:t>
              </a:r>
              <a:r>
                <a:rPr lang="en-US" altLang="ko-KR" sz="1600" dirty="0" smtClean="0">
                  <a:latin typeface="+mn-ea"/>
                  <a:ea typeface="+mn-ea"/>
                </a:rPr>
                <a:t>,</a:t>
              </a:r>
              <a:r>
                <a:rPr lang="ko-KR" altLang="en-US" sz="1600" dirty="0" smtClean="0">
                  <a:latin typeface="+mn-ea"/>
                  <a:ea typeface="+mn-ea"/>
                </a:rPr>
                <a:t>서보경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00569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6331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6962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7668613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8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b="1" kern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9860" y="4528878"/>
              <a:ext cx="1417586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서보경</a:t>
              </a:r>
              <a:r>
                <a:rPr lang="en-US" altLang="ko-KR" sz="1600" dirty="0" smtClean="0">
                  <a:latin typeface="+mn-ea"/>
                  <a:ea typeface="+mn-ea"/>
                </a:rPr>
                <a:t>,</a:t>
              </a:r>
              <a:r>
                <a:rPr lang="ko-KR" altLang="en-US" sz="1600" dirty="0" smtClean="0">
                  <a:latin typeface="+mn-ea"/>
                  <a:ea typeface="+mn-ea"/>
                </a:rPr>
                <a:t>이충현</a:t>
              </a:r>
              <a:endParaRPr lang="en-US" altLang="ko-KR" sz="1600" dirty="0" smtClean="0">
                <a:latin typeface="+mn-ea"/>
                <a:ea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62724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55073" y="2938095"/>
              <a:ext cx="505714" cy="798250"/>
              <a:chOff x="5885792" y="1545021"/>
              <a:chExt cx="781707" cy="1198179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5885792" y="1545021"/>
                <a:ext cx="781707" cy="1198179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953125" y="1660634"/>
                <a:ext cx="650875" cy="8666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218490" y="2580812"/>
                <a:ext cx="120144" cy="1201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357236" y="2870136"/>
              <a:ext cx="722295" cy="869459"/>
              <a:chOff x="9094675" y="2863771"/>
              <a:chExt cx="722295" cy="869459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9094675" y="3182171"/>
                <a:ext cx="577374" cy="551059"/>
                <a:chOff x="8711905" y="1742531"/>
                <a:chExt cx="914400" cy="735725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8711905" y="1742531"/>
                  <a:ext cx="914400" cy="735725"/>
                  <a:chOff x="8219090" y="1660634"/>
                  <a:chExt cx="914400" cy="735725"/>
                </a:xfrm>
              </p:grpSpPr>
              <p:cxnSp>
                <p:nvCxnSpPr>
                  <p:cNvPr id="36" name="직선 연결선 35"/>
                  <p:cNvCxnSpPr/>
                  <p:nvPr/>
                </p:nvCxnSpPr>
                <p:spPr>
                  <a:xfrm>
                    <a:off x="8219090" y="1660634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/>
                  <p:cNvCxnSpPr/>
                  <p:nvPr/>
                </p:nvCxnSpPr>
                <p:spPr>
                  <a:xfrm>
                    <a:off x="8219090" y="1660634"/>
                    <a:ext cx="186962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/>
                  <p:cNvCxnSpPr/>
                  <p:nvPr/>
                </p:nvCxnSpPr>
                <p:spPr>
                  <a:xfrm flipH="1">
                    <a:off x="8944303" y="1660634"/>
                    <a:ext cx="189187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>
                    <a:off x="8406052" y="2396359"/>
                    <a:ext cx="53825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810255" y="1816902"/>
                  <a:ext cx="7295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>
                  <a:off x="8810255" y="1816902"/>
                  <a:ext cx="149163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flipH="1">
                  <a:off x="9388850" y="1816902"/>
                  <a:ext cx="150938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8959418" y="2403883"/>
                  <a:ext cx="42943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눈물 방울 28"/>
              <p:cNvSpPr/>
              <p:nvPr/>
            </p:nvSpPr>
            <p:spPr>
              <a:xfrm rot="717701" flipH="1" flipV="1">
                <a:off x="9596376" y="2885745"/>
                <a:ext cx="220594" cy="22563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눈물 방울 29"/>
              <p:cNvSpPr/>
              <p:nvPr/>
            </p:nvSpPr>
            <p:spPr>
              <a:xfrm rot="18068371" flipH="1" flipV="1">
                <a:off x="9395600" y="2861934"/>
                <a:ext cx="160616" cy="16428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Picture 4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753" y="2842433"/>
              <a:ext cx="1013139" cy="1013139"/>
            </a:xfrm>
            <a:prstGeom prst="rect">
              <a:avLst/>
            </a:prstGeom>
            <a:noFill/>
          </p:spPr>
        </p:pic>
        <p:grpSp>
          <p:nvGrpSpPr>
            <p:cNvPr id="25" name="그룹 24"/>
            <p:cNvGrpSpPr/>
            <p:nvPr/>
          </p:nvGrpSpPr>
          <p:grpSpPr>
            <a:xfrm>
              <a:off x="5022472" y="2930548"/>
              <a:ext cx="792161" cy="792161"/>
              <a:chOff x="4033183" y="3034602"/>
              <a:chExt cx="835645" cy="835645"/>
            </a:xfrm>
          </p:grpSpPr>
          <p:pic>
            <p:nvPicPr>
              <p:cNvPr id="26" name="Picture 2" descr="블루투스 아이콘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2632" y="3089132"/>
                <a:ext cx="722712" cy="722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/>
              <p:cNvSpPr/>
              <p:nvPr/>
            </p:nvSpPr>
            <p:spPr>
              <a:xfrm>
                <a:off x="4033183" y="3034602"/>
                <a:ext cx="835645" cy="83564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124606" y="4109171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err="1" smtClean="0">
                  <a:latin typeface="+mn-ea"/>
                  <a:ea typeface="+mn-ea"/>
                </a:rPr>
                <a:t>안드로이드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27168" y="4109171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통신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65165" y="4109171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err="1" smtClean="0">
                  <a:latin typeface="+mn-ea"/>
                  <a:ea typeface="+mn-ea"/>
                </a:rPr>
                <a:t>아두이노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15796" y="4109171"/>
              <a:ext cx="1166648" cy="24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smtClean="0">
                  <a:latin typeface="+mn-ea"/>
                  <a:ea typeface="+mn-ea"/>
                </a:rPr>
                <a:t>하드웨어제작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3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75895" y="4052008"/>
            <a:ext cx="674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지나친 음주문화는 남에게 해가 될 수 있습니다</a:t>
            </a:r>
            <a:r>
              <a:rPr lang="en-US" altLang="ko-KR" sz="28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9734" y="2172858"/>
            <a:ext cx="5474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1800" dirty="0"/>
              <a:t>Outline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err="1"/>
              <a:t>Senario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altLang="ko-KR" sz="1800" dirty="0" smtClean="0"/>
          </a:p>
          <a:p>
            <a:r>
              <a:rPr lang="en-US" altLang="ko-KR" sz="1800" dirty="0" smtClean="0"/>
              <a:t>Implement</a:t>
            </a:r>
            <a:endParaRPr lang="ko-KR" altLang="en-US" sz="1800" dirty="0"/>
          </a:p>
          <a:p>
            <a:endParaRPr lang="ko-KR" altLang="en-US" sz="1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z="1800" dirty="0"/>
              <a:t>Simulation</a:t>
            </a:r>
            <a:endParaRPr lang="ko-KR" altLang="en-US" sz="1800" dirty="0"/>
          </a:p>
        </p:txBody>
      </p:sp>
      <p:sp>
        <p:nvSpPr>
          <p:cNvPr id="15" name="직사각형 1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폭탄주 통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45" y="1729273"/>
            <a:ext cx="6096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14002" y="2752531"/>
            <a:ext cx="4248055" cy="356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27261" y="927472"/>
            <a:ext cx="7580632" cy="5472246"/>
            <a:chOff x="1744824" y="2174033"/>
            <a:chExt cx="4432041" cy="3270219"/>
          </a:xfrm>
        </p:grpSpPr>
        <p:pic>
          <p:nvPicPr>
            <p:cNvPr id="2050" name="Picture 2" descr="폭탄주 통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-16779" r="39236"/>
            <a:stretch/>
          </p:blipFill>
          <p:spPr bwMode="auto">
            <a:xfrm>
              <a:off x="1744824" y="2174033"/>
              <a:ext cx="4432041" cy="327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폭탄주 통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13" t="92176" b="-778"/>
            <a:stretch/>
          </p:blipFill>
          <p:spPr bwMode="auto">
            <a:xfrm>
              <a:off x="4842588" y="2892490"/>
              <a:ext cx="1328050" cy="24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50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36808" y="1395990"/>
            <a:ext cx="6800124" cy="5124451"/>
            <a:chOff x="1786279" y="1395990"/>
            <a:chExt cx="6800124" cy="5124451"/>
          </a:xfrm>
        </p:grpSpPr>
        <p:pic>
          <p:nvPicPr>
            <p:cNvPr id="3074" name="Picture 2" descr="관련 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279" y="1395990"/>
              <a:ext cx="3810000" cy="512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4379168" y="4553339"/>
              <a:ext cx="26498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56449" y="4136572"/>
              <a:ext cx="24726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106511" y="3959283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현경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소희주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6511" y="432861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은정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충현</a:t>
              </a:r>
              <a:endParaRPr lang="ko-KR" altLang="en-US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347532" y="4948335"/>
              <a:ext cx="2681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106511" y="47636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상원</a:t>
              </a:r>
              <a:endParaRPr lang="en-US" altLang="ko-KR" dirty="0" smtClean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379168" y="5324670"/>
              <a:ext cx="2681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06511" y="51330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보</a:t>
              </a:r>
              <a:r>
                <a:rPr lang="ko-KR" altLang="en-US" dirty="0"/>
                <a:t>경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078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폭탄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90" y="240766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1526" y="2924175"/>
            <a:ext cx="1441864" cy="2047875"/>
            <a:chOff x="1100570" y="3462194"/>
            <a:chExt cx="1441864" cy="20478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570" y="3462194"/>
              <a:ext cx="657225" cy="2047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84" y="4957424"/>
              <a:ext cx="590550" cy="552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덧셈 기호 18"/>
          <p:cNvSpPr/>
          <p:nvPr/>
        </p:nvSpPr>
        <p:spPr>
          <a:xfrm>
            <a:off x="2280103" y="3571569"/>
            <a:ext cx="1124256" cy="1124256"/>
          </a:xfrm>
          <a:prstGeom prst="mathPlus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등호 19"/>
          <p:cNvSpPr/>
          <p:nvPr/>
        </p:nvSpPr>
        <p:spPr>
          <a:xfrm>
            <a:off x="5882792" y="3571569"/>
            <a:ext cx="1187533" cy="1187533"/>
          </a:xfrm>
          <a:prstGeom prst="mathEqual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02" y="3225320"/>
            <a:ext cx="1632068" cy="165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3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8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sz="3600" dirty="0" smtClean="0"/>
              <a:t>02</a:t>
            </a:r>
            <a:endParaRPr lang="ko-KR" altLang="en-US" sz="3600" dirty="0"/>
          </a:p>
        </p:txBody>
      </p:sp>
      <p:sp>
        <p:nvSpPr>
          <p:cNvPr id="112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dirty="0" err="1"/>
              <a:t>Senario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21220" y="2743197"/>
            <a:ext cx="9700748" cy="3478914"/>
            <a:chOff x="2706458" y="2792629"/>
            <a:chExt cx="6965100" cy="2497847"/>
          </a:xfrm>
        </p:grpSpPr>
        <p:sp>
          <p:nvSpPr>
            <p:cNvPr id="6" name="자유형 5"/>
            <p:cNvSpPr/>
            <p:nvPr/>
          </p:nvSpPr>
          <p:spPr>
            <a:xfrm>
              <a:off x="2706458" y="279262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362220" y="279262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012851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606" y="4521958"/>
              <a:ext cx="1166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주문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80368" y="4521958"/>
              <a:ext cx="1166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err="1">
                  <a:latin typeface="+mn-ea"/>
                  <a:ea typeface="+mn-ea"/>
                </a:rPr>
                <a:t>블루투스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5530" y="4528878"/>
              <a:ext cx="1417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제조시작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0569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6331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06962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>
              <a:off x="7668613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8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b="1" kern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61292" y="4528878"/>
              <a:ext cx="1417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제조완료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62724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455073" y="2938095"/>
              <a:ext cx="505714" cy="798250"/>
              <a:chOff x="5885792" y="1545021"/>
              <a:chExt cx="781707" cy="1198179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5885792" y="1545021"/>
                <a:ext cx="781707" cy="1198179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953125" y="1660634"/>
                <a:ext cx="650875" cy="8666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6218490" y="2580812"/>
                <a:ext cx="120144" cy="1201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8357236" y="2870136"/>
              <a:ext cx="722295" cy="869459"/>
              <a:chOff x="9094675" y="2863771"/>
              <a:chExt cx="722295" cy="86945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9094675" y="3182171"/>
                <a:ext cx="577374" cy="551059"/>
                <a:chOff x="8711905" y="1742531"/>
                <a:chExt cx="914400" cy="735725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8711905" y="1742531"/>
                  <a:ext cx="914400" cy="735725"/>
                  <a:chOff x="8219090" y="1660634"/>
                  <a:chExt cx="914400" cy="735725"/>
                </a:xfrm>
              </p:grpSpPr>
              <p:cxnSp>
                <p:nvCxnSpPr>
                  <p:cNvPr id="27" name="직선 연결선 26"/>
                  <p:cNvCxnSpPr/>
                  <p:nvPr/>
                </p:nvCxnSpPr>
                <p:spPr>
                  <a:xfrm>
                    <a:off x="8219090" y="1660634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/>
                  <p:cNvCxnSpPr/>
                  <p:nvPr/>
                </p:nvCxnSpPr>
                <p:spPr>
                  <a:xfrm>
                    <a:off x="8219090" y="1660634"/>
                    <a:ext cx="186962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/>
                  <p:cNvCxnSpPr/>
                  <p:nvPr/>
                </p:nvCxnSpPr>
                <p:spPr>
                  <a:xfrm flipH="1">
                    <a:off x="8944303" y="1660634"/>
                    <a:ext cx="189187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8406052" y="2396359"/>
                    <a:ext cx="53825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직선 연결선 73"/>
                <p:cNvCxnSpPr/>
                <p:nvPr/>
              </p:nvCxnSpPr>
              <p:spPr>
                <a:xfrm>
                  <a:off x="8810255" y="1816902"/>
                  <a:ext cx="7295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8810255" y="1816902"/>
                  <a:ext cx="149163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 flipH="1">
                  <a:off x="9388850" y="1816902"/>
                  <a:ext cx="150938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959418" y="2403883"/>
                  <a:ext cx="42943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눈물 방울 40"/>
              <p:cNvSpPr/>
              <p:nvPr/>
            </p:nvSpPr>
            <p:spPr>
              <a:xfrm rot="717701" flipH="1" flipV="1">
                <a:off x="9596376" y="2885745"/>
                <a:ext cx="220594" cy="22563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눈물 방울 83"/>
              <p:cNvSpPr/>
              <p:nvPr/>
            </p:nvSpPr>
            <p:spPr>
              <a:xfrm rot="18068371" flipH="1" flipV="1">
                <a:off x="9395600" y="2861934"/>
                <a:ext cx="160616" cy="16428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52" name="Picture 4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753" y="2842433"/>
              <a:ext cx="1013139" cy="1013139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5022472" y="2930548"/>
              <a:ext cx="792161" cy="792161"/>
              <a:chOff x="4033183" y="3034602"/>
              <a:chExt cx="835645" cy="835645"/>
            </a:xfrm>
          </p:grpSpPr>
          <p:pic>
            <p:nvPicPr>
              <p:cNvPr id="1026" name="Picture 2" descr="블루투스 아이콘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2632" y="3089132"/>
                <a:ext cx="722712" cy="722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 14"/>
              <p:cNvSpPr/>
              <p:nvPr/>
            </p:nvSpPr>
            <p:spPr>
              <a:xfrm>
                <a:off x="4033183" y="3034602"/>
                <a:ext cx="835645" cy="83564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4167" b="6771"/>
          <a:stretch/>
        </p:blipFill>
        <p:spPr>
          <a:xfrm>
            <a:off x="830095" y="2098806"/>
            <a:ext cx="2482929" cy="39351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830094" y="2098807"/>
            <a:ext cx="2436981" cy="196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208441" y="3962665"/>
            <a:ext cx="3479800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8216900" y="1379955"/>
            <a:ext cx="3479800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51358" y="1371600"/>
            <a:ext cx="7446441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AutoShape 8" descr="won 아이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won 아이콘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1358" y="1371600"/>
            <a:ext cx="7446441" cy="5057775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351359" y="1727041"/>
            <a:ext cx="7446440" cy="16323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09749" y="1371601"/>
            <a:ext cx="3495410" cy="2463800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216900" y="1743364"/>
            <a:ext cx="3479800" cy="0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201290" y="3965575"/>
            <a:ext cx="3495410" cy="2463800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208441" y="4337338"/>
            <a:ext cx="3479800" cy="0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95775" y="396800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Caution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95775" y="13716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1359" y="135770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&lt;UI&gt;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938122" y="2784475"/>
            <a:ext cx="2328953" cy="1204330"/>
          </a:xfrm>
          <a:prstGeom prst="ellipse">
            <a:avLst/>
          </a:prstGeom>
          <a:noFill/>
          <a:ln w="19050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cxnSpLocks/>
            <a:stCxn id="12" idx="6"/>
          </p:cNvCxnSpPr>
          <p:nvPr/>
        </p:nvCxnSpPr>
        <p:spPr>
          <a:xfrm>
            <a:off x="3267075" y="3386640"/>
            <a:ext cx="1171575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81402" y="3230549"/>
            <a:ext cx="21387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Cup size(</a:t>
            </a:r>
            <a:r>
              <a:rPr lang="ko-KR" altLang="en-US" sz="1300" dirty="0"/>
              <a:t>선택가능 총 </a:t>
            </a:r>
            <a:r>
              <a:rPr lang="en-US" altLang="ko-KR" sz="1300" dirty="0"/>
              <a:t>3</a:t>
            </a:r>
            <a:r>
              <a:rPr lang="ko-KR" altLang="en-US" sz="1300" dirty="0"/>
              <a:t>개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8514661" y="1905119"/>
            <a:ext cx="3029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Cup size : 50ml, 180ml, 300ml </a:t>
            </a:r>
            <a:r>
              <a:rPr lang="ko-KR" altLang="en-US" sz="1200" dirty="0"/>
              <a:t>총 </a:t>
            </a:r>
            <a:r>
              <a:rPr lang="en-US" altLang="ko-KR" sz="1200" dirty="0"/>
              <a:t>3  </a:t>
            </a:r>
            <a:r>
              <a:rPr lang="ko-KR" altLang="en-US" sz="1200" dirty="0"/>
              <a:t>사이즈를 제공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비율 </a:t>
            </a:r>
            <a:r>
              <a:rPr lang="en-US" altLang="ko-KR" sz="1200" dirty="0"/>
              <a:t>: </a:t>
            </a:r>
            <a:r>
              <a:rPr lang="ko-KR" altLang="en-US" sz="1200" dirty="0"/>
              <a:t>소주와 맥주의 비율을 </a:t>
            </a:r>
            <a:r>
              <a:rPr lang="en-US" altLang="ko-KR" sz="1200" dirty="0"/>
              <a:t>1:9 </a:t>
            </a:r>
            <a:r>
              <a:rPr lang="ko-KR" altLang="en-US" sz="1200" dirty="0"/>
              <a:t>부터 </a:t>
            </a:r>
            <a:r>
              <a:rPr lang="en-US" altLang="ko-KR" sz="1200" dirty="0"/>
              <a:t>9:1</a:t>
            </a:r>
            <a:r>
              <a:rPr lang="ko-KR" altLang="en-US" sz="1200" dirty="0"/>
              <a:t>까지 슬라이더 바를 통해 조절이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BT(NFC) :</a:t>
            </a:r>
            <a:r>
              <a:rPr lang="ko-KR" altLang="en-US" sz="1200" dirty="0"/>
              <a:t> 블루투스를 이용하여 선택한 </a:t>
            </a:r>
            <a:r>
              <a:rPr lang="en-US" altLang="ko-KR" sz="1200" dirty="0"/>
              <a:t>cup size</a:t>
            </a:r>
            <a:r>
              <a:rPr lang="ko-KR" altLang="en-US" sz="1200" dirty="0"/>
              <a:t>와 비율을 </a:t>
            </a:r>
            <a:r>
              <a:rPr lang="ko-KR" altLang="en-US" sz="1200" dirty="0" err="1"/>
              <a:t>아두이노로</a:t>
            </a:r>
            <a:r>
              <a:rPr lang="ko-KR" altLang="en-US" sz="1200" dirty="0"/>
              <a:t> 전송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타원 25"/>
          <p:cNvSpPr/>
          <p:nvPr/>
        </p:nvSpPr>
        <p:spPr>
          <a:xfrm>
            <a:off x="8420099" y="2051861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423764" y="2556220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420098" y="3097878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514661" y="4591169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Cup size </a:t>
            </a:r>
            <a:r>
              <a:rPr lang="ko-KR" altLang="en-US" sz="1200" dirty="0"/>
              <a:t>선택 시 전송 안 되게 함</a:t>
            </a:r>
            <a:endParaRPr lang="en-US" altLang="ko-KR" sz="1200" dirty="0"/>
          </a:p>
        </p:txBody>
      </p:sp>
      <p:sp>
        <p:nvSpPr>
          <p:cNvPr id="37" name="타원 36"/>
          <p:cNvSpPr/>
          <p:nvPr/>
        </p:nvSpPr>
        <p:spPr>
          <a:xfrm>
            <a:off x="938122" y="4375150"/>
            <a:ext cx="2328953" cy="788117"/>
          </a:xfrm>
          <a:prstGeom prst="ellipse">
            <a:avLst/>
          </a:prstGeom>
          <a:noFill/>
          <a:ln w="19050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>
          <a:xfrm>
            <a:off x="3267075" y="4769208"/>
            <a:ext cx="1171575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1402" y="4623014"/>
            <a:ext cx="2425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비율</a:t>
            </a:r>
            <a:r>
              <a:rPr lang="en-US" altLang="ko-KR" sz="1300" dirty="0"/>
              <a:t>(</a:t>
            </a:r>
            <a:r>
              <a:rPr lang="ko-KR" altLang="en-US" sz="1300" dirty="0"/>
              <a:t>슬라이더바</a:t>
            </a:r>
            <a:r>
              <a:rPr lang="en-US" altLang="ko-KR" sz="1300" dirty="0"/>
              <a:t>) -&gt; </a:t>
            </a:r>
            <a:r>
              <a:rPr lang="ko-KR" altLang="en-US" sz="1300" dirty="0"/>
              <a:t>비율입력</a:t>
            </a:r>
            <a:endParaRPr lang="en-US" altLang="ko-KR" sz="1300" dirty="0"/>
          </a:p>
          <a:p>
            <a:r>
              <a:rPr lang="en-US" altLang="ko-KR" sz="1300" dirty="0"/>
              <a:t>	</a:t>
            </a:r>
            <a:endParaRPr lang="ko-KR" altLang="en-US" sz="1300" dirty="0"/>
          </a:p>
        </p:txBody>
      </p:sp>
      <p:sp>
        <p:nvSpPr>
          <p:cNvPr id="42" name="타원 41"/>
          <p:cNvSpPr/>
          <p:nvPr/>
        </p:nvSpPr>
        <p:spPr>
          <a:xfrm>
            <a:off x="8417342" y="4690082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cxnSpLocks/>
          </p:cNvCxnSpPr>
          <p:nvPr/>
        </p:nvCxnSpPr>
        <p:spPr>
          <a:xfrm>
            <a:off x="2438400" y="5493108"/>
            <a:ext cx="2000250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1402" y="5356439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버튼을 누르면 전송</a:t>
            </a:r>
          </a:p>
        </p:txBody>
      </p:sp>
    </p:spTree>
    <p:extLst>
      <p:ext uri="{BB962C8B-B14F-4D97-AF65-F5344CB8AC3E}">
        <p14:creationId xmlns:p14="http://schemas.microsoft.com/office/powerpoint/2010/main" val="40787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r="-3626" b="6413"/>
          <a:stretch/>
        </p:blipFill>
        <p:spPr bwMode="auto">
          <a:xfrm>
            <a:off x="620154" y="1711259"/>
            <a:ext cx="2835315" cy="4186109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3679" b="6519"/>
          <a:stretch/>
        </p:blipFill>
        <p:spPr>
          <a:xfrm>
            <a:off x="4543334" y="1718446"/>
            <a:ext cx="262702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3543" b="6664"/>
          <a:stretch/>
        </p:blipFill>
        <p:spPr>
          <a:xfrm>
            <a:off x="8624727" y="1710717"/>
            <a:ext cx="2634460" cy="4186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4523815" y="1706975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8615874" y="1718446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354</Words>
  <Application>Microsoft Office PowerPoint</Application>
  <PresentationFormat>와이드스크린</PresentationFormat>
  <Paragraphs>129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 Sans CJK KR Black</vt:lpstr>
      <vt:lpstr>맑은 고딕</vt:lpstr>
      <vt:lpstr>나눔고딕 Light</vt:lpstr>
      <vt:lpstr>Wingdings</vt:lpstr>
      <vt:lpstr>1훈정글북 R</vt:lpstr>
      <vt:lpstr>Arial</vt:lpstr>
      <vt:lpstr>나눔고딕</vt:lpstr>
      <vt:lpstr>a옛날목욕탕B</vt:lpstr>
      <vt:lpstr>Office 테마</vt:lpstr>
      <vt:lpstr>🍻술이 술술🍻</vt:lpstr>
      <vt:lpstr>CONTENTS</vt:lpstr>
      <vt:lpstr>Outline  </vt:lpstr>
      <vt:lpstr>Outline  </vt:lpstr>
      <vt:lpstr>Outline  </vt:lpstr>
      <vt:lpstr>Outline  </vt:lpstr>
      <vt:lpstr>Senario</vt:lpstr>
      <vt:lpstr>Implement </vt:lpstr>
      <vt:lpstr>Implement </vt:lpstr>
      <vt:lpstr>Implement </vt:lpstr>
      <vt:lpstr>Implement </vt:lpstr>
      <vt:lpstr>Implement </vt:lpstr>
      <vt:lpstr>Implement </vt:lpstr>
      <vt:lpstr>Implement </vt:lpstr>
      <vt:lpstr>Implement </vt:lpstr>
      <vt:lpstr>Simulation</vt:lpstr>
      <vt:lpstr>Team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최현경</dc:creator>
  <cp:lastModifiedBy>hyunkyung choi</cp:lastModifiedBy>
  <cp:revision>110</cp:revision>
  <dcterms:created xsi:type="dcterms:W3CDTF">2016-04-14T13:51:37Z</dcterms:created>
  <dcterms:modified xsi:type="dcterms:W3CDTF">2017-06-02T07:29:25Z</dcterms:modified>
</cp:coreProperties>
</file>